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</p:sldMasterIdLst>
  <p:sldIdLst>
    <p:sldId id="260" r:id="rId2"/>
    <p:sldId id="263" r:id="rId3"/>
    <p:sldId id="261" r:id="rId4"/>
    <p:sldId id="258" r:id="rId5"/>
    <p:sldId id="262" r:id="rId6"/>
    <p:sldId id="264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9" autoAdjust="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2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6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8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12C7-CDC1-48F6-8B33-3D7DC1058D7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C021-BBEC-48C6-ACAB-006572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1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0" y="43742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3300"/>
                </a:solidFill>
              </a:rPr>
              <a:t>TRUYỀN THÔNG PHÒNG CHỐNG </a:t>
            </a:r>
            <a:endParaRPr lang="vi-VN" sz="3600" b="1" dirty="0" smtClean="0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08" y="1344963"/>
            <a:ext cx="1137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3300"/>
                </a:solidFill>
              </a:rPr>
              <a:t>TAY CHÂN MIỆNG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2354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/>
              <a:t>Trạm Y Tế Phường 1</a:t>
            </a:r>
            <a:r>
              <a:rPr lang="en-US" sz="2400" b="1" dirty="0" smtClean="0"/>
              <a:t>3</a:t>
            </a:r>
            <a:r>
              <a:rPr lang="vi-VN" sz="2400" b="1" dirty="0" smtClean="0"/>
              <a:t>, Quận 6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7992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YS</a:t>
            </a:r>
            <a:r>
              <a:rPr lang="vi-VN" sz="2400" b="1" dirty="0" smtClean="0"/>
              <a:t>.</a:t>
            </a:r>
            <a:r>
              <a:rPr lang="en-US" sz="2400" b="1" dirty="0" smtClean="0"/>
              <a:t>NGUYỄN THẾ LONG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51" y="3887846"/>
            <a:ext cx="5850295" cy="2870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7" y="-18899658"/>
            <a:ext cx="6" cy="446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38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smtClean="0"/>
              <a:t>Con Đường Lây Nhiễm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945502" y="2499753"/>
            <a:ext cx="10017967" cy="2710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vi-VN" sz="2400" dirty="0">
                <a:ea typeface="Calibri" panose="020F0502020204030204" pitchFamily="34" charset="0"/>
                <a:cs typeface="Times New Roman" panose="02020603050405020304" pitchFamily="18" charset="0"/>
              </a:rPr>
              <a:t>Phân </a:t>
            </a:r>
            <a:r>
              <a:rPr lang="vi-VN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vi-VN" sz="2400" dirty="0">
                <a:ea typeface="Calibri" panose="020F0502020204030204" pitchFamily="34" charset="0"/>
                <a:cs typeface="Times New Roman" panose="02020603050405020304" pitchFamily="18" charset="0"/>
              </a:rPr>
              <a:t>Tiếp xúc với bề mặt nhiễm virus gây bệnh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vi-VN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Tiếp </a:t>
            </a:r>
            <a:r>
              <a:rPr lang="vi-VN" sz="2400" dirty="0">
                <a:ea typeface="Calibri" panose="020F0502020204030204" pitchFamily="34" charset="0"/>
                <a:cs typeface="Times New Roman" panose="02020603050405020304" pitchFamily="18" charset="0"/>
              </a:rPr>
              <a:t>xúc với dịch tiết ra từ các mụn nước.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93" y="1595533"/>
            <a:ext cx="5031807" cy="52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03" y="0"/>
            <a:ext cx="5332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" y="219609"/>
            <a:ext cx="11650413" cy="5846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886" y="219609"/>
            <a:ext cx="3284375" cy="1007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3063" y="1623527"/>
            <a:ext cx="700728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 smtClean="0"/>
              <a:t>Các triệu chứng thường gặp:</a:t>
            </a:r>
          </a:p>
        </p:txBody>
      </p:sp>
    </p:spTree>
    <p:extLst>
      <p:ext uri="{BB962C8B-B14F-4D97-AF65-F5344CB8AC3E}">
        <p14:creationId xmlns:p14="http://schemas.microsoft.com/office/powerpoint/2010/main" val="17850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21764" y="1710806"/>
            <a:ext cx="8238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B050"/>
                </a:solidFill>
              </a:rPr>
              <a:t>XIN CHÂN THÀNH CẢM </a:t>
            </a:r>
            <a:r>
              <a:rPr lang="vi-VN" sz="4400" b="1" dirty="0" smtClean="0">
                <a:solidFill>
                  <a:srgbClr val="00B050"/>
                </a:solidFill>
                <a:latin typeface="+mj-lt"/>
              </a:rPr>
              <a:t>ƠN</a:t>
            </a:r>
            <a:endParaRPr lang="en-US" sz="4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33" y="3659352"/>
            <a:ext cx="11736280" cy="116955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  </a:t>
            </a:r>
            <a:r>
              <a:rPr lang="vi-VN" sz="3500" b="1" dirty="0" smtClean="0">
                <a:solidFill>
                  <a:srgbClr val="FF0000"/>
                </a:solidFill>
              </a:rPr>
              <a:t>Vì sức khỏe trẻ em hãy chung tay </a:t>
            </a:r>
          </a:p>
          <a:p>
            <a:pPr algn="ctr"/>
            <a:r>
              <a:rPr lang="vi-VN" sz="3500" b="1" dirty="0">
                <a:solidFill>
                  <a:srgbClr val="FF0000"/>
                </a:solidFill>
              </a:rPr>
              <a:t>	</a:t>
            </a:r>
            <a:r>
              <a:rPr lang="vi-VN" sz="3500" b="1" dirty="0" smtClean="0">
                <a:solidFill>
                  <a:srgbClr val="FF0000"/>
                </a:solidFill>
              </a:rPr>
              <a:t>	       	               phòng chống tay châm miệng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67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25</cp:revision>
  <dcterms:created xsi:type="dcterms:W3CDTF">2023-04-17T03:39:39Z</dcterms:created>
  <dcterms:modified xsi:type="dcterms:W3CDTF">2023-08-07T01:44:58Z</dcterms:modified>
</cp:coreProperties>
</file>